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8" r:id="rId6"/>
    <p:sldId id="259" r:id="rId7"/>
    <p:sldId id="260" r:id="rId8"/>
    <p:sldId id="261" r:id="rId9"/>
    <p:sldId id="264" r:id="rId10"/>
    <p:sldId id="265" r:id="rId11"/>
    <p:sldId id="262" r:id="rId12"/>
    <p:sldId id="263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A Gallery Of Certifications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By Amaechi </a:t>
            </a:r>
            <a:r>
              <a:rPr lang="en-US" dirty="0" err="1"/>
              <a:t>godfey</a:t>
            </a:r>
            <a:r>
              <a:rPr lang="en-US" dirty="0"/>
              <a:t> </a:t>
            </a:r>
            <a:r>
              <a:rPr lang="en-US" dirty="0" err="1"/>
              <a:t>chisom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009347"/>
          </a:xfrm>
        </p:spPr>
        <p:txBody>
          <a:bodyPr>
            <a:normAutofit/>
          </a:bodyPr>
          <a:lstStyle/>
          <a:p>
            <a:r>
              <a:rPr lang="en-US" dirty="0"/>
              <a:t>A Gallery Of 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By Amaechi </a:t>
            </a:r>
            <a:r>
              <a:rPr lang="en-US" dirty="0" err="1"/>
              <a:t>godfey</a:t>
            </a:r>
            <a:r>
              <a:rPr lang="en-US" dirty="0"/>
              <a:t> </a:t>
            </a:r>
            <a:r>
              <a:rPr lang="en-US" dirty="0" err="1"/>
              <a:t>chisom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26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705002"/>
          </a:xfrm>
        </p:spPr>
        <p:txBody>
          <a:bodyPr>
            <a:normAutofit/>
          </a:bodyPr>
          <a:lstStyle/>
          <a:p>
            <a:r>
              <a:rPr lang="en-US" dirty="0" err="1"/>
              <a:t>paycoiN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99B32-3816-49B8-9E1D-026B7A42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3" y="2144968"/>
            <a:ext cx="8173941" cy="45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61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705002"/>
          </a:xfrm>
        </p:spPr>
        <p:txBody>
          <a:bodyPr>
            <a:normAutofit/>
          </a:bodyPr>
          <a:lstStyle/>
          <a:p>
            <a:r>
              <a:rPr lang="en-US" dirty="0" err="1"/>
              <a:t>paycoiN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26F5E-4B58-4E2B-9242-EABC5C68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70" y="2035534"/>
            <a:ext cx="7569642" cy="42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6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705002"/>
          </a:xfrm>
        </p:spPr>
        <p:txBody>
          <a:bodyPr>
            <a:normAutofit/>
          </a:bodyPr>
          <a:lstStyle/>
          <a:p>
            <a:r>
              <a:rPr lang="en-US" dirty="0" err="1"/>
              <a:t>biZFRONTAL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65DA9-BFBA-46AC-AC6D-D3E77ABF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02" y="1949610"/>
            <a:ext cx="8992925" cy="434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48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705002"/>
          </a:xfrm>
        </p:spPr>
        <p:txBody>
          <a:bodyPr>
            <a:normAutofit/>
          </a:bodyPr>
          <a:lstStyle/>
          <a:p>
            <a:r>
              <a:rPr lang="en-US" dirty="0" err="1"/>
              <a:t>biZFRONTAL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55A90-34BB-4432-8101-4FD890771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44" y="1900362"/>
            <a:ext cx="9632892" cy="463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1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705002"/>
          </a:xfrm>
        </p:spPr>
        <p:txBody>
          <a:bodyPr>
            <a:normAutofit/>
          </a:bodyPr>
          <a:lstStyle/>
          <a:p>
            <a:r>
              <a:rPr lang="en-US" dirty="0" err="1"/>
              <a:t>sIXSLATEKAYS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4AD7E-8AE3-44D3-AA0B-95DF6791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534" y="2126974"/>
            <a:ext cx="7696862" cy="43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9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705002"/>
          </a:xfrm>
        </p:spPr>
        <p:txBody>
          <a:bodyPr>
            <a:normAutofit/>
          </a:bodyPr>
          <a:lstStyle/>
          <a:p>
            <a:r>
              <a:rPr lang="en-US" dirty="0"/>
              <a:t>NEXTER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EFF2B-E808-424F-B217-75641C279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266" y="1949561"/>
            <a:ext cx="7609398" cy="42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3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7170" y="2582186"/>
            <a:ext cx="6813522" cy="1693628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 for viewing!!!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Please kindly reach out to me for questions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630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74CE256-378D-4912-98A2-57AEE76D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8" y="1504578"/>
            <a:ext cx="7798483" cy="519439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7C44739-EE49-4669-9F91-6FF820B720E7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9596479" cy="484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CCNA ROUTING AND SWITCHING</a:t>
            </a:r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7C44739-EE49-4669-9F91-6FF820B720E7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9596479" cy="484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CCNA ROUTING AND SWITCHING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27502-F8F3-4BF2-A4F2-A49FCC41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43" y="1504578"/>
            <a:ext cx="8080574" cy="51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2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7C44739-EE49-4669-9F91-6FF820B720E7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9596479" cy="484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CCNA ROUTING AND SWITCHING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EA90C-4C31-4BE1-A7FA-71577816B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03" y="1504578"/>
            <a:ext cx="7559653" cy="49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0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7C44739-EE49-4669-9F91-6FF820B720E7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9596479" cy="484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CCNA ROUTING AND SWITCHING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67EADD-548A-4B74-BBC7-50280DF1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83" y="1504578"/>
            <a:ext cx="7208893" cy="50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08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7C44739-EE49-4669-9F91-6FF820B720E7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9596479" cy="484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ANDELA LEARNING certificate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7CD2C-449F-4073-9A99-B92DEEA5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724" y="1504578"/>
            <a:ext cx="7121412" cy="53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0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7C44739-EE49-4669-9F91-6FF820B720E7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9596479" cy="484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Ibm</a:t>
            </a:r>
            <a:r>
              <a:rPr lang="en-US" dirty="0"/>
              <a:t> ACADEMY certificate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53FD2-AC05-47D9-BC46-7B5AB870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005" y="1607945"/>
            <a:ext cx="8297125" cy="50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7C44739-EE49-4669-9F91-6FF820B720E7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9596479" cy="484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African Youth </a:t>
            </a:r>
            <a:r>
              <a:rPr lang="en-US" dirty="0" err="1"/>
              <a:t>Partliament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ADE1A-B436-4A53-B5DA-237EF88A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62" y="1504578"/>
            <a:ext cx="7298735" cy="515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0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7C44739-EE49-4669-9F91-6FF820B720E7}"/>
              </a:ext>
            </a:extLst>
          </p:cNvPr>
          <p:cNvSpPr txBox="1">
            <a:spLocks/>
          </p:cNvSpPr>
          <p:nvPr/>
        </p:nvSpPr>
        <p:spPr>
          <a:xfrm>
            <a:off x="581191" y="1020431"/>
            <a:ext cx="9596479" cy="48414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Codefest certificate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E2C08-A4E4-43A0-B4E7-F4D8F368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69" y="1567036"/>
            <a:ext cx="7247322" cy="51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352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{85430F88-4AD4-4345-BCE3-444C2ADB3FFF}tf33552983</Template>
  <TotalTime>56</TotalTime>
  <Words>64</Words>
  <Application>Microsoft Office PowerPoint</Application>
  <PresentationFormat>Widescreen</PresentationFormat>
  <Paragraphs>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Franklin Gothic Book</vt:lpstr>
      <vt:lpstr>Franklin Gothic Demi</vt:lpstr>
      <vt:lpstr>Wingdings 2</vt:lpstr>
      <vt:lpstr>DividendVTI</vt:lpstr>
      <vt:lpstr>A Gallery Of Certifications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Gallery Of WORKS </vt:lpstr>
      <vt:lpstr>paycoiN</vt:lpstr>
      <vt:lpstr>paycoiN</vt:lpstr>
      <vt:lpstr>biZFRONTAL</vt:lpstr>
      <vt:lpstr>biZFRONTAL</vt:lpstr>
      <vt:lpstr>sIXSLATEKAYS</vt:lpstr>
      <vt:lpstr>NEXTER</vt:lpstr>
      <vt:lpstr>Thank you for viewing!!!  Please kindly reach out to me for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Gallery Of Certifications</dc:title>
  <dc:creator>Amaechi Legend</dc:creator>
  <cp:lastModifiedBy>Amaechi Legend</cp:lastModifiedBy>
  <cp:revision>5</cp:revision>
  <dcterms:created xsi:type="dcterms:W3CDTF">2020-09-05T20:28:48Z</dcterms:created>
  <dcterms:modified xsi:type="dcterms:W3CDTF">2020-09-05T21:25:45Z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